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7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3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30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5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00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8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5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3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8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42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7603-B987-427A-9894-1F2E33C39903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C4C3B-FF4A-4895-8341-0626DCEFE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9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3886200"/>
            <a:ext cx="19050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This is the best logo because this is what they mean to me when I see them and also he has that swag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7" y="4420019"/>
            <a:ext cx="4717473" cy="198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30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1946/47-1949/1950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001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1950/51-1959/60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the Celtics became the first franchise to draft an African American player, signing Chuck Cooper.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90194"/>
            <a:ext cx="4953000" cy="270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261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1968/69-1977/78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Boston Celtics logo was designed by Red </a:t>
            </a:r>
            <a:r>
              <a:rPr lang="en-US" dirty="0" err="1" smtClean="0"/>
              <a:t>Auerbach's</a:t>
            </a:r>
            <a:r>
              <a:rPr lang="en-US" dirty="0" smtClean="0"/>
              <a:t> brother, </a:t>
            </a:r>
            <a:r>
              <a:rPr lang="en-US" dirty="0" err="1" smtClean="0"/>
              <a:t>Zang</a:t>
            </a:r>
            <a:r>
              <a:rPr lang="en-US" dirty="0" smtClean="0"/>
              <a:t>, in the early 1950's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67000"/>
            <a:ext cx="7772400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347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Celtics</vt:lpstr>
      <vt:lpstr>1946/47-1949/1950</vt:lpstr>
      <vt:lpstr>1950/51-1959/60</vt:lpstr>
      <vt:lpstr>1968/69-1977/78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MIAMI HEAT</dc:title>
  <dc:creator>student</dc:creator>
  <cp:lastModifiedBy>student</cp:lastModifiedBy>
  <cp:revision>4</cp:revision>
  <dcterms:created xsi:type="dcterms:W3CDTF">2011-10-19T12:35:39Z</dcterms:created>
  <dcterms:modified xsi:type="dcterms:W3CDTF">2011-10-19T13:09:14Z</dcterms:modified>
</cp:coreProperties>
</file>